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0" r:id="rId9"/>
    <p:sldId id="331" r:id="rId10"/>
    <p:sldId id="316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도현" panose="020B0600000101010101" pitchFamily="50" charset="-127"/>
      <p:regular r:id="rId16"/>
    </p:embeddedFont>
    <p:embeddedFont>
      <p:font typeface="배달의민족 연성" panose="020B0600000101010101" pitchFamily="50" charset="-127"/>
      <p:regular r:id="rId17"/>
    </p:embeddedFont>
    <p:embeddedFont>
      <p:font typeface="배달의민족 주아" panose="020B0600000101010101" charset="-127"/>
      <p:regular r:id="rId18"/>
    </p:embeddedFont>
    <p:embeddedFont>
      <p:font typeface="배찌체" panose="020B0600000101010101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44961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쓰세요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통한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기능을 통한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86131"/>
              </p:ext>
            </p:extLst>
          </p:nvPr>
        </p:nvGraphicFramePr>
        <p:xfrm>
          <a:off x="780571" y="1536700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구상 중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~~~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490</Words>
  <Application>Microsoft Office PowerPoint</Application>
  <PresentationFormat>와이드스크린</PresentationFormat>
  <Paragraphs>147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배찌체</vt:lpstr>
      <vt:lpstr>배달의민족 연성</vt:lpstr>
      <vt:lpstr>맑은 고딕</vt:lpstr>
      <vt:lpstr>배달의민족 주아</vt:lpstr>
      <vt:lpstr>배달의민족 도현</vt:lpstr>
      <vt:lpstr>Arial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호민 권</cp:lastModifiedBy>
  <cp:revision>662</cp:revision>
  <cp:lastPrinted>2020-12-10T07:13:07Z</cp:lastPrinted>
  <dcterms:created xsi:type="dcterms:W3CDTF">2020-09-21T00:19:03Z</dcterms:created>
  <dcterms:modified xsi:type="dcterms:W3CDTF">2021-05-13T01:23:52Z</dcterms:modified>
</cp:coreProperties>
</file>